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60" r:id="rId4"/>
    <p:sldId id="261" r:id="rId5"/>
    <p:sldId id="258"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691"/>
    <p:restoredTop sz="70833"/>
  </p:normalViewPr>
  <p:slideViewPr>
    <p:cSldViewPr snapToGrid="0">
      <p:cViewPr>
        <p:scale>
          <a:sx n="63" d="100"/>
          <a:sy n="63" d="100"/>
        </p:scale>
        <p:origin x="704" y="0"/>
      </p:cViewPr>
      <p:guideLst/>
    </p:cSldViewPr>
  </p:slideViewPr>
  <p:notesTextViewPr>
    <p:cViewPr>
      <p:scale>
        <a:sx n="145" d="100"/>
        <a:sy n="145" d="100"/>
      </p:scale>
      <p:origin x="0" y="-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a:t>
            </a:r>
          </a:p>
        </p:txBody>
      </p:sp>
      <p:sp>
        <p:nvSpPr>
          <p:cNvPr id="4" name="Slide Number Placeholder 3"/>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SXX:</a:t>
            </a:r>
          </a:p>
          <a:p>
            <a:r>
              <a:rPr lang="en-US" dirty="0"/>
              <a:t>Results from covariate sensitivity testing.  </a:t>
            </a:r>
          </a:p>
        </p:txBody>
      </p:sp>
      <p:sp>
        <p:nvSpPr>
          <p:cNvPr id="4" name="Slide Number Placeholder 3"/>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85173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12/4/24</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12/4/24</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3.png"/><Relationship Id="rId1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5706-3B8B-0043-B298-A5A919F0BB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925A0B-F701-FA5E-65AE-FC300AC2D1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288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4967-C4D2-723D-1529-562413A74309}"/>
              </a:ext>
            </a:extLst>
          </p:cNvPr>
          <p:cNvSpPr>
            <a:spLocks noGrp="1"/>
          </p:cNvSpPr>
          <p:nvPr>
            <p:ph type="title"/>
          </p:nvPr>
        </p:nvSpPr>
        <p:spPr/>
        <p:txBody>
          <a:bodyPr/>
          <a:lstStyle/>
          <a:p>
            <a:r>
              <a:rPr lang="en-US" dirty="0"/>
              <a:t>Supplementary Figs</a:t>
            </a:r>
          </a:p>
        </p:txBody>
      </p:sp>
      <p:sp>
        <p:nvSpPr>
          <p:cNvPr id="3" name="Content Placeholder 2">
            <a:extLst>
              <a:ext uri="{FF2B5EF4-FFF2-40B4-BE49-F238E27FC236}">
                <a16:creationId xmlns:a16="http://schemas.microsoft.com/office/drawing/2014/main" id="{25A4A773-0EDB-5B79-A533-E66C585470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914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59E8FC17-25C2-D4D0-C671-C2CF91E2640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2048440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10032</TotalTime>
  <Words>617</Words>
  <Application>Microsoft Macintosh PowerPoint</Application>
  <PresentationFormat>Widescreen</PresentationFormat>
  <Paragraphs>47</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Aptos Display</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Supplementary Figs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17</cp:revision>
  <dcterms:created xsi:type="dcterms:W3CDTF">2024-11-20T18:51:47Z</dcterms:created>
  <dcterms:modified xsi:type="dcterms:W3CDTF">2024-12-04T19:49:02Z</dcterms:modified>
</cp:coreProperties>
</file>